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1" r:id="rId17"/>
    <p:sldId id="277" r:id="rId18"/>
    <p:sldId id="275" r:id="rId19"/>
    <p:sldId id="276" r:id="rId20"/>
    <p:sldId id="274" r:id="rId21"/>
    <p:sldId id="278" r:id="rId22"/>
    <p:sldId id="279" r:id="rId23"/>
  </p:sldIdLst>
  <p:sldSz cx="12192000" cy="6858000"/>
  <p:notesSz cx="9926638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F2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34" autoAdjust="0"/>
  </p:normalViewPr>
  <p:slideViewPr>
    <p:cSldViewPr snapToGrid="0">
      <p:cViewPr varScale="1">
        <p:scale>
          <a:sx n="104" d="100"/>
          <a:sy n="104" d="100"/>
        </p:scale>
        <p:origin x="72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A38D-AC08-4433-BA74-AC0367EF127F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6555B-D8DF-4BA4-86F3-7D423E5970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08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6555B-D8DF-4BA4-86F3-7D423E5970B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742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454B4-FC9D-4DE2-9FBC-2CA6D2A59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49D301-76E1-4938-84A0-042E7F8D2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6AF9C7-2033-4C8A-94DC-02C0E3DA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7DEDBE-905D-4194-A5F9-8F4CDA7C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A60F1A-9E44-4680-BE10-F79DA8B2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46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CF7E1-4559-4E05-BD85-59A8DD85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092D6BF-796F-434C-8732-34B3B9C56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588F01-06C1-4089-ACA0-49A0707B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8479D8-0519-41DA-B018-8B9D79F6A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BFE9CB-C7FF-4EA1-999E-D0AEB6AC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732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85249F5-0E13-4391-BEF5-70AE6BB07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C71137-0004-4E46-A7B1-84308C4CF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4FE2DB-A4F3-42B9-837E-6F17FB13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CCE5DF-AFD9-4F67-818C-AD606060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511F15-FD1D-4752-8CEE-3E855785F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81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23167-935E-49BA-9CDF-2206D451E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8DF1B7-385C-44CF-A5AA-BDA4F5554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C2B95-1330-436D-AE94-E4994C027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6509F4-0AF0-49E3-AD34-74E065193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01179B-95F4-4BE9-AFEB-E20CD7E7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23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200E5-8498-4349-814C-7008FCA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762FDD-5D63-4CB8-8781-79FD7391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58BAA1-E9D5-4A59-8ED4-6CC4E0C79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7001D3-7826-451A-9103-8EAE49FF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A67526-CAA3-41A8-8820-11D30918F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6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22466-7269-495E-8015-62B493D0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96C192-C1FE-435E-A4E9-35CC4EB76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178ADC-DB58-4F2C-A851-27018D145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AD0AC4-A30D-4A87-906B-B6FFD99A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C88AA5-07F6-4AEE-8A78-B3519738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F21684-25AB-46E9-8D59-9C60B366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41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8B4F0-243C-43DF-8129-FC0A20A3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30D750-DC8E-4863-80BA-1BFFC6C69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13BA00-9611-4480-859D-D1504828E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09CD4C-A4E8-489D-9880-37544931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FF29514-1C54-46B6-B80C-A69034C3C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FC9DB4A-9715-4F40-8071-A676DB86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EEADB0-6FB5-4EE4-9E35-A3B9D5A7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58FCB55-7155-4A23-A217-4ED30E42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37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8F92F-495E-4530-9D38-B35D4A2E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E701FA-C029-452E-ABEA-25474E90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6CF7EB-2A95-4302-ADFD-32A23405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2F1C99-3755-4B49-8382-51DC17557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45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DD74563-6F50-4C2B-8AFB-0F496936D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E9B32CC-788A-4B13-8E0D-8F358E38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9535F7-C8DF-4223-8260-86F3BA1A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12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93C5B-328E-4444-9373-DA64AC0A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3C5870-828E-4E25-BD9D-5177113C8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DAE0FC-C2D8-4AD2-94DA-85ED8EF5A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EBF2C6-6F52-4676-B74B-70937724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34A1E3-983F-4FD1-A971-C0B7D8CA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F26CA2-B685-42F4-A5E2-1F93777A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15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C7D8B-AB0A-4BEE-9E99-10083B4C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80EB6F8-5C73-46EE-B734-8E2483740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27BECE-F667-42E7-AF9D-29D3B53B3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3F5F2C-B4AB-4B1A-8761-0157F047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845300-0B22-45C4-802E-833F1906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36C579-C6B1-4449-B8BB-E9B82FB1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21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746F24-715F-4172-B4D3-703A9A15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0231CB-C908-42E4-9062-5C1EFC758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BCF6D6-2E54-4149-AAFB-3E024D587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754E-4C38-4E54-8200-06852969CFC8}" type="datetimeFigureOut">
              <a:rPr lang="de-DE" smtClean="0"/>
              <a:t>03.09.2025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0B9787-72D7-4275-A4B1-EDE8303A6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B1EE46-B620-4D89-867D-BA6A06C24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54F7C-27DA-45E3-9D6B-8FF1B7BB16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58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PowerPoint_Presentation.ppt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PowerPoint_Presentation1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PowerPoint_Presentation2.ppt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PowerPoint_Presentation3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35C8D87F-DA27-44D1-8489-CE8002E7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025" y="0"/>
            <a:ext cx="1577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61C78F-6C80-41E8-A8AE-DFFED741AB49}"/>
              </a:ext>
            </a:extLst>
          </p:cNvPr>
          <p:cNvSpPr txBox="1"/>
          <p:nvPr/>
        </p:nvSpPr>
        <p:spPr>
          <a:xfrm>
            <a:off x="3293502" y="2151727"/>
            <a:ext cx="56049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8000" b="1" dirty="0">
                <a:solidFill>
                  <a:schemeClr val="bg1"/>
                </a:solidFill>
                <a:latin typeface="Ink Free" panose="03080402000500000000" pitchFamily="66" charset="0"/>
              </a:rPr>
              <a:t>AG Wahlen 2025/26_1</a:t>
            </a:r>
          </a:p>
        </p:txBody>
      </p:sp>
    </p:spTree>
    <p:extLst>
      <p:ext uri="{BB962C8B-B14F-4D97-AF65-F5344CB8AC3E}">
        <p14:creationId xmlns:p14="http://schemas.microsoft.com/office/powerpoint/2010/main" val="3998309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73625A3-BDFC-44C2-9E2B-8EE1A0858F82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8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D0E88B-A8F7-4933-AF75-2081AAFAB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75" y="0"/>
            <a:ext cx="5071250" cy="717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1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A78AFC9-9BE2-430F-873A-34FC174B05E5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9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9C1502-6F4B-4844-B55D-BE988740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03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2CCEBB-4A19-41A4-82B6-86EB03C3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47929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DEDF90-B4F4-4884-B695-CBEC4A08B648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35003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96AFEC4-AB89-4F84-BE66-D34CDF0D9180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C30A90-CE62-46A8-A73A-BC88804E3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49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1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065FABD-8429-4752-95A6-851A04DEAFD9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52BFD0-CF6F-4363-B663-82A4322A8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9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5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A3B279-3115-481A-9F29-C9C51141AC02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81CA2B-3DD5-4D61-B521-D5F884963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503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06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7D935C0-2F97-4086-B32D-6A189EDCFD5C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8B8E45-E44A-4A78-8D70-FEC88E48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146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02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A3B279-3115-481A-9F29-C9C51141AC02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68452C-7B1A-4223-A7F9-4ECE59482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47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7D935C0-2F97-4086-B32D-6A189EDCFD5C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16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FFC503-D263-489F-BE4D-24DFB56AB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93833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781DFF9-56B0-40FD-88D2-9193D7F50176}"/>
              </a:ext>
            </a:extLst>
          </p:cNvPr>
          <p:cNvSpPr/>
          <p:nvPr/>
        </p:nvSpPr>
        <p:spPr>
          <a:xfrm>
            <a:off x="3447288" y="4325112"/>
            <a:ext cx="1088136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462FCAF-98B9-4CE7-9CDE-4D54E109BB5C}"/>
              </a:ext>
            </a:extLst>
          </p:cNvPr>
          <p:cNvSpPr txBox="1"/>
          <p:nvPr/>
        </p:nvSpPr>
        <p:spPr>
          <a:xfrm>
            <a:off x="3447287" y="4325112"/>
            <a:ext cx="133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3E5F27"/>
                </a:solidFill>
              </a:rPr>
              <a:t>EHRGEIZIG</a:t>
            </a:r>
          </a:p>
        </p:txBody>
      </p:sp>
    </p:spTree>
    <p:extLst>
      <p:ext uri="{BB962C8B-B14F-4D97-AF65-F5344CB8AC3E}">
        <p14:creationId xmlns:p14="http://schemas.microsoft.com/office/powerpoint/2010/main" val="357851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A3B279-3115-481A-9F29-C9C51141AC02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17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C7A544E6-0225-4D55-A5CB-E7A312AE64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303224"/>
              </p:ext>
            </p:extLst>
          </p:nvPr>
        </p:nvGraphicFramePr>
        <p:xfrm>
          <a:off x="0" y="-283464"/>
          <a:ext cx="11375136" cy="7260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Acrobat Document" r:id="rId4" imgW="7315200" imgH="5486285" progId="Acrobat.Document.2020">
                  <p:embed/>
                </p:oleObj>
              </mc:Choice>
              <mc:Fallback>
                <p:oleObj name="Acrobat Document" r:id="rId4" imgW="7315200" imgH="5486285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283464"/>
                        <a:ext cx="11375136" cy="7260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2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81A9CDF-7ABC-4A72-B711-10301FA09BB3}"/>
              </a:ext>
            </a:extLst>
          </p:cNvPr>
          <p:cNvSpPr txBox="1"/>
          <p:nvPr/>
        </p:nvSpPr>
        <p:spPr>
          <a:xfrm>
            <a:off x="2201208" y="394288"/>
            <a:ext cx="778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Informationen über die AG-Wahlen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6034D4-DD3B-4CDB-A126-0D740E7B7B97}"/>
              </a:ext>
            </a:extLst>
          </p:cNvPr>
          <p:cNvSpPr txBox="1"/>
          <p:nvPr/>
        </p:nvSpPr>
        <p:spPr>
          <a:xfrm>
            <a:off x="349628" y="1380396"/>
            <a:ext cx="117204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3200" dirty="0">
                <a:solidFill>
                  <a:schemeClr val="bg1"/>
                </a:solidFill>
                <a:latin typeface="Chalkduster" panose="03050602040202020205" pitchFamily="66" charset="0"/>
              </a:rPr>
              <a:t>Ihr wählt eine AG für mindestens ein Halbjahr (einige </a:t>
            </a:r>
            <a:r>
              <a:rPr lang="de-DE" sz="3200" dirty="0" err="1">
                <a:solidFill>
                  <a:schemeClr val="bg1"/>
                </a:solidFill>
                <a:latin typeface="Chalkduster" panose="03050602040202020205" pitchFamily="66" charset="0"/>
              </a:rPr>
              <a:t>AG‘s</a:t>
            </a:r>
            <a:r>
              <a:rPr lang="de-DE" sz="3200" dirty="0">
                <a:solidFill>
                  <a:schemeClr val="bg1"/>
                </a:solidFill>
                <a:latin typeface="Chalkduster" panose="03050602040202020205" pitchFamily="66" charset="0"/>
              </a:rPr>
              <a:t> dauern länger – z.B.: Band, Seepferdchen, LRS).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3200" dirty="0">
                <a:solidFill>
                  <a:schemeClr val="bg1"/>
                </a:solidFill>
                <a:latin typeface="Chalkduster" panose="03050602040202020205" pitchFamily="66" charset="0"/>
              </a:rPr>
              <a:t>Ihr gebt immer </a:t>
            </a:r>
            <a:r>
              <a:rPr lang="de-DE" sz="3200" dirty="0">
                <a:solidFill>
                  <a:srgbClr val="FF0000"/>
                </a:solidFill>
                <a:latin typeface="Chalkduster" panose="03050602040202020205" pitchFamily="66" charset="0"/>
              </a:rPr>
              <a:t>drei</a:t>
            </a:r>
            <a:r>
              <a:rPr lang="de-DE" sz="3200" dirty="0">
                <a:solidFill>
                  <a:schemeClr val="bg1"/>
                </a:solidFill>
                <a:latin typeface="Chalkduster" panose="03050602040202020205" pitchFamily="66" charset="0"/>
              </a:rPr>
              <a:t> Wünsche an.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3200" dirty="0">
                <a:solidFill>
                  <a:schemeClr val="bg1"/>
                </a:solidFill>
                <a:latin typeface="Chalkduster" panose="03050602040202020205" pitchFamily="66" charset="0"/>
              </a:rPr>
              <a:t>Bei Band, Fußball, Handball, Tanzen gebt ihr an, wenn ihr Vorerfahrungen habt (welches Instrument spielt ihr, in welchem Verein spielt ihr aktuell).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3200" dirty="0">
                <a:solidFill>
                  <a:schemeClr val="bg1"/>
                </a:solidFill>
                <a:latin typeface="Chalkduster" panose="03050602040202020205" pitchFamily="66" charset="0"/>
              </a:rPr>
              <a:t>Wer noch kein Seepferdchen hat/nicht schwimmen kann, gibt die Seepferdchen-AG an.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3200" dirty="0">
                <a:solidFill>
                  <a:schemeClr val="bg1"/>
                </a:solidFill>
                <a:latin typeface="Chalkduster" panose="03050602040202020205" pitchFamily="66" charset="0"/>
              </a:rPr>
              <a:t>Wer LRS hat gibt die LRS-AG an.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de-DE" sz="3600" dirty="0">
              <a:solidFill>
                <a:schemeClr val="bg1"/>
              </a:solidFill>
              <a:latin typeface="Chalkduster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671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A3B279-3115-481A-9F29-C9C51141AC02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18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4E37A85-2982-4366-B0D2-D0FB758B2F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140102"/>
              </p:ext>
            </p:extLst>
          </p:nvPr>
        </p:nvGraphicFramePr>
        <p:xfrm>
          <a:off x="-1" y="-740664"/>
          <a:ext cx="11493834" cy="83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Acrobat Document" r:id="rId5" imgW="8019856" imgH="5667170" progId="Acrobat.Document.2020">
                  <p:embed/>
                </p:oleObj>
              </mc:Choice>
              <mc:Fallback>
                <p:oleObj name="Acrobat Document" r:id="rId5" imgW="8019856" imgH="566717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" y="-740664"/>
                        <a:ext cx="11493834" cy="834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309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A3B279-3115-481A-9F29-C9C51141AC02}"/>
              </a:ext>
            </a:extLst>
          </p:cNvPr>
          <p:cNvSpPr txBox="1"/>
          <p:nvPr/>
        </p:nvSpPr>
        <p:spPr>
          <a:xfrm>
            <a:off x="11493833" y="0"/>
            <a:ext cx="6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19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E37977-F1D1-4EB7-BC0F-8B1DD8438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147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6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8E19F9B-235A-49B1-8278-9091AB3E6881}"/>
              </a:ext>
            </a:extLst>
          </p:cNvPr>
          <p:cNvSpPr txBox="1"/>
          <p:nvPr/>
        </p:nvSpPr>
        <p:spPr>
          <a:xfrm>
            <a:off x="3547969" y="2367171"/>
            <a:ext cx="50960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Chalkduster" panose="03050602040202020205" pitchFamily="66" charset="0"/>
              </a:rPr>
              <a:t>Viel Spaß bei den </a:t>
            </a:r>
            <a:r>
              <a:rPr lang="de-DE" sz="6600" dirty="0" err="1">
                <a:solidFill>
                  <a:schemeClr val="bg1"/>
                </a:solidFill>
                <a:latin typeface="Chalkduster" panose="03050602040202020205" pitchFamily="66" charset="0"/>
              </a:rPr>
              <a:t>AG‘s</a:t>
            </a:r>
            <a:endParaRPr lang="de-DE" sz="6600" dirty="0">
              <a:solidFill>
                <a:schemeClr val="bg1"/>
              </a:solidFill>
              <a:latin typeface="Chalkduster" panose="030506020402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8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B90A1B8-9662-4CA1-ABC9-014226EBEC74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1</a:t>
            </a:r>
          </a:p>
        </p:txBody>
      </p:sp>
      <p:graphicFrame>
        <p:nvGraphicFramePr>
          <p:cNvPr id="5" name="Objekt 4">
            <a:hlinkClick r:id="" action="ppaction://ole?verb=0"/>
            <a:extLst>
              <a:ext uri="{FF2B5EF4-FFF2-40B4-BE49-F238E27FC236}">
                <a16:creationId xmlns:a16="http://schemas.microsoft.com/office/drawing/2014/main" id="{8D5C1D16-1BB6-4D9D-9CF0-1792F35B70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120643"/>
              </p:ext>
            </p:extLst>
          </p:nvPr>
        </p:nvGraphicFramePr>
        <p:xfrm>
          <a:off x="0" y="-1"/>
          <a:ext cx="11650135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Presentation" r:id="rId4" imgW="6096088" imgH="3429060" progId="PowerPoint.Show.12">
                  <p:embed/>
                </p:oleObj>
              </mc:Choice>
              <mc:Fallback>
                <p:oleObj name="Presentation" r:id="rId4" imgW="6096088" imgH="34290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1650135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1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1592EE2-2BE2-48A0-9D1A-DEB4E6592635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2</a:t>
            </a:r>
          </a:p>
        </p:txBody>
      </p:sp>
      <p:graphicFrame>
        <p:nvGraphicFramePr>
          <p:cNvPr id="3" name="Objekt 2">
            <a:hlinkClick r:id="" action="ppaction://ole?verb=0"/>
            <a:extLst>
              <a:ext uri="{FF2B5EF4-FFF2-40B4-BE49-F238E27FC236}">
                <a16:creationId xmlns:a16="http://schemas.microsoft.com/office/drawing/2014/main" id="{5CE7F805-973A-4872-8B4B-F44B56D869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905909"/>
              </p:ext>
            </p:extLst>
          </p:nvPr>
        </p:nvGraphicFramePr>
        <p:xfrm>
          <a:off x="-1" y="0"/>
          <a:ext cx="1169105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Presentation" r:id="rId4" imgW="8394347" imgH="5936133" progId="PowerPoint.Show.12">
                  <p:embed/>
                </p:oleObj>
              </mc:Choice>
              <mc:Fallback>
                <p:oleObj name="Presentation" r:id="rId4" imgW="8394347" imgH="5936133" progId="PowerPoint.Show.12">
                  <p:embed/>
                  <p:pic>
                    <p:nvPicPr>
                      <p:cNvPr id="6" name="Objekt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F2D099F-BE56-4BE1-A96D-5A6E7D13D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169105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575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87043E8-D71D-40E4-93BA-F8C7C18452DB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6C0E2C-5693-417C-A477-3C3BBFC5B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88" y="-288036"/>
            <a:ext cx="5526024" cy="74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3">
            <a:extLst>
              <a:ext uri="{FF2B5EF4-FFF2-40B4-BE49-F238E27FC236}">
                <a16:creationId xmlns:a16="http://schemas.microsoft.com/office/drawing/2014/main" id="{69D5F91D-A649-49D0-BA85-BF1D3A9D6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018972"/>
              </p:ext>
            </p:extLst>
          </p:nvPr>
        </p:nvGraphicFramePr>
        <p:xfrm>
          <a:off x="0" y="0"/>
          <a:ext cx="11618259" cy="6859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Acrobat Document" r:id="rId4" imgW="8019856" imgH="5667170" progId="Acrobat.Document.2020">
                  <p:embed/>
                </p:oleObj>
              </mc:Choice>
              <mc:Fallback>
                <p:oleObj name="Acrobat Document" r:id="rId4" imgW="8019856" imgH="5667170" progId="Acrobat.Document.2020">
                  <p:embed/>
                  <p:pic>
                    <p:nvPicPr>
                      <p:cNvPr id="10244" name="Objekt 3">
                        <a:extLst>
                          <a:ext uri="{FF2B5EF4-FFF2-40B4-BE49-F238E27FC236}">
                            <a16:creationId xmlns:a16="http://schemas.microsoft.com/office/drawing/2014/main" id="{B97A0AE5-D601-46D1-8CE4-26E977198A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1618259" cy="6859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58A78244-F8A3-443E-9C88-63DE5EC356DF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2827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E9AAB71-4CFF-4077-A011-37D8ED61F62F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5</a:t>
            </a:r>
          </a:p>
        </p:txBody>
      </p:sp>
      <p:graphicFrame>
        <p:nvGraphicFramePr>
          <p:cNvPr id="3" name="Objekt 2">
            <a:hlinkClick r:id="" action="ppaction://ole?verb=0"/>
            <a:extLst>
              <a:ext uri="{FF2B5EF4-FFF2-40B4-BE49-F238E27FC236}">
                <a16:creationId xmlns:a16="http://schemas.microsoft.com/office/drawing/2014/main" id="{9DC128E1-0E95-434E-9DD1-DBAD5915F3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428529"/>
              </p:ext>
            </p:extLst>
          </p:nvPr>
        </p:nvGraphicFramePr>
        <p:xfrm>
          <a:off x="0" y="0"/>
          <a:ext cx="1169105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Presentation" r:id="rId4" imgW="6096088" imgH="3429060" progId="PowerPoint.Show.12">
                  <p:embed/>
                </p:oleObj>
              </mc:Choice>
              <mc:Fallback>
                <p:oleObj name="Presentation" r:id="rId4" imgW="6096088" imgH="34290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169105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45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E9AAB71-4CFF-4077-A011-37D8ED61F62F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6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44EAFB-FA44-48E0-B468-52A272E4B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97"/>
            <a:ext cx="11658871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8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hlinkClick r:id="" action="ppaction://ole?verb=0"/>
            <a:extLst>
              <a:ext uri="{FF2B5EF4-FFF2-40B4-BE49-F238E27FC236}">
                <a16:creationId xmlns:a16="http://schemas.microsoft.com/office/drawing/2014/main" id="{3849F509-107A-4FD1-B8BB-B3DD120EB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336194"/>
              </p:ext>
            </p:extLst>
          </p:nvPr>
        </p:nvGraphicFramePr>
        <p:xfrm>
          <a:off x="0" y="8965"/>
          <a:ext cx="1169105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Presentation" r:id="rId4" imgW="6096088" imgH="3429060" progId="PowerPoint.Show.12">
                  <p:embed/>
                </p:oleObj>
              </mc:Choice>
              <mc:Fallback>
                <p:oleObj name="Presentation" r:id="rId4" imgW="6096088" imgH="34290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8965"/>
                        <a:ext cx="1169105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6C4C1776-5D04-4ACD-BCEA-DD5897B95599}"/>
              </a:ext>
            </a:extLst>
          </p:cNvPr>
          <p:cNvSpPr txBox="1"/>
          <p:nvPr/>
        </p:nvSpPr>
        <p:spPr>
          <a:xfrm>
            <a:off x="11691057" y="0"/>
            <a:ext cx="5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halkduster" panose="03050602040202020205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0498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02ED5192D0AE4F827AD7F10721D289" ma:contentTypeVersion="4" ma:contentTypeDescription="Ein neues Dokument erstellen." ma:contentTypeScope="" ma:versionID="f1ffe10e926e323fd8a5ebf00fbf2714">
  <xsd:schema xmlns:xsd="http://www.w3.org/2001/XMLSchema" xmlns:xs="http://www.w3.org/2001/XMLSchema" xmlns:p="http://schemas.microsoft.com/office/2006/metadata/properties" xmlns:ns2="28fbe7d6-48ce-4529-a9db-61c0a52001fb" targetNamespace="http://schemas.microsoft.com/office/2006/metadata/properties" ma:root="true" ma:fieldsID="662b3ccfe7b770773d1f3023ae0c46b3" ns2:_="">
    <xsd:import namespace="28fbe7d6-48ce-4529-a9db-61c0a52001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be7d6-48ce-4529-a9db-61c0a52001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927FA2-AC31-438F-A4A3-B17269C396EE}"/>
</file>

<file path=customXml/itemProps2.xml><?xml version="1.0" encoding="utf-8"?>
<ds:datastoreItem xmlns:ds="http://schemas.openxmlformats.org/officeDocument/2006/customXml" ds:itemID="{39AB9DAF-5053-4496-9BE2-6532ABA9F4B3}"/>
</file>

<file path=customXml/itemProps3.xml><?xml version="1.0" encoding="utf-8"?>
<ds:datastoreItem xmlns:ds="http://schemas.openxmlformats.org/officeDocument/2006/customXml" ds:itemID="{1E78DCCB-13C3-4C3C-A02C-9F7FB2F5FFF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Breitbild</PresentationFormat>
  <Paragraphs>29</Paragraphs>
  <Slides>22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Chalkduster</vt:lpstr>
      <vt:lpstr>Ink Free</vt:lpstr>
      <vt:lpstr>Wingdings</vt:lpstr>
      <vt:lpstr>Office</vt:lpstr>
      <vt:lpstr>Presentation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Weich</dc:creator>
  <cp:lastModifiedBy>M. Mrotzek</cp:lastModifiedBy>
  <cp:revision>42</cp:revision>
  <cp:lastPrinted>2025-08-29T12:09:32Z</cp:lastPrinted>
  <dcterms:created xsi:type="dcterms:W3CDTF">2022-01-30T06:51:58Z</dcterms:created>
  <dcterms:modified xsi:type="dcterms:W3CDTF">2025-09-03T14:41:37Z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0x0101006402ED5192D0AE4F827AD7F10721D289</vt:lpwstr>
  </property>
</Properties>
</file>